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56" autoAdjust="0"/>
    <p:restoredTop sz="96845" autoAdjust="0"/>
  </p:normalViewPr>
  <p:slideViewPr>
    <p:cSldViewPr>
      <p:cViewPr>
        <p:scale>
          <a:sx n="103" d="100"/>
          <a:sy n="103" d="100"/>
        </p:scale>
        <p:origin x="-8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04/06/2015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4</a:t>
            </a: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Mon gadget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Questions Possibles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What is your preferred electronic device: desktop computer, portable computer, smart phone, or tablet? Why?</a:t>
            </a:r>
            <a:endParaRPr lang="fr-FR" dirty="0"/>
          </a:p>
          <a:p>
            <a:pPr lvl="0"/>
            <a:r>
              <a:rPr lang="en-US" dirty="0"/>
              <a:t>What are some of the advantages of the device?</a:t>
            </a:r>
            <a:endParaRPr lang="fr-FR" dirty="0"/>
          </a:p>
          <a:p>
            <a:pPr lvl="0"/>
            <a:r>
              <a:rPr lang="en-US" dirty="0"/>
              <a:t>What are some of the disadvantages of the device?</a:t>
            </a:r>
            <a:endParaRPr lang="fr-FR" dirty="0"/>
          </a:p>
          <a:p>
            <a:pPr lvl="0"/>
            <a:r>
              <a:rPr lang="en-US" dirty="0"/>
              <a:t>What do you use it for?</a:t>
            </a:r>
            <a:endParaRPr lang="fr-FR" dirty="0"/>
          </a:p>
          <a:p>
            <a:pPr lvl="0"/>
            <a:r>
              <a:rPr lang="en-US" dirty="0"/>
              <a:t>How has it made your life easier or more difficult? Why?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438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</TotalTime>
  <Words>67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3</vt:lpstr>
      <vt:lpstr>Questions Possibles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112</cp:revision>
  <dcterms:modified xsi:type="dcterms:W3CDTF">2015-06-04T14:28:03Z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